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EB8C4-9D1A-40D4-A4E3-AB88646F17D0}" v="1" dt="2021-04-26T10:38:36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38"/>
    <p:restoredTop sz="93607" autoAdjust="0"/>
  </p:normalViewPr>
  <p:slideViewPr>
    <p:cSldViewPr snapToGrid="0">
      <p:cViewPr varScale="1">
        <p:scale>
          <a:sx n="57" d="100"/>
          <a:sy n="57" d="100"/>
        </p:scale>
        <p:origin x="4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BD82D-D6BF-4976-AB4C-E3F0117F0A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BB8C9-1261-49CB-9EFD-A9EB12AEC9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53515F-A204-497B-91CA-C7569BD5E9F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91AA3-7167-4668-A787-84C2ED7D888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266DC-9A66-4BCA-AD4D-971A51E6807C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D6308-EE6B-405F-9908-75B2908B5CB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4C1B4-5CB7-4641-90B4-423D85B1CF6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089E4C-CE55-47BD-B168-D892FC179E63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B40E01-868C-41B1-B084-4CA53232F3A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A574E7-DEA4-449D-8A57-5BDB90D731F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E2F425-CCEE-6544-8FC7-FFCE2651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constructive conflict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8C918C-9A18-1943-84AB-37B2F16E9E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380" y="1257937"/>
            <a:ext cx="6060359" cy="519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5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B0A91-E18C-6140-89A9-ACD9E46CD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10335603" cy="2794903"/>
          </a:xfrm>
        </p:spPr>
        <p:txBody>
          <a:bodyPr/>
          <a:lstStyle/>
          <a:p>
            <a:pPr lvl="0"/>
            <a:r>
              <a:rPr lang="en-GB" dirty="0"/>
              <a:t>What is your typical approach to dealing with conflict?</a:t>
            </a:r>
          </a:p>
          <a:p>
            <a:pPr lvl="0"/>
            <a:r>
              <a:rPr lang="en-GB" dirty="0"/>
              <a:t>What examples do you have of where any of the </a:t>
            </a:r>
            <a:r>
              <a:rPr lang="en-GB" i="1" dirty="0"/>
              <a:t>Your Strengths in Managing Conflict</a:t>
            </a:r>
            <a:r>
              <a:rPr lang="en-GB" dirty="0"/>
              <a:t> in your PIR have shown up?</a:t>
            </a:r>
          </a:p>
          <a:p>
            <a:pPr lvl="0"/>
            <a:r>
              <a:rPr lang="en-GB" dirty="0"/>
              <a:t>What </a:t>
            </a:r>
            <a:r>
              <a:rPr lang="en-GB" dirty="0" err="1"/>
              <a:t>behavior</a:t>
            </a:r>
            <a:r>
              <a:rPr lang="en-GB" dirty="0"/>
              <a:t> would others observe in you when you’re dealing with conflict?</a:t>
            </a:r>
          </a:p>
          <a:p>
            <a:pPr lvl="0"/>
            <a:r>
              <a:rPr lang="en-GB" dirty="0"/>
              <a:t>What examples of differences in dealing with conflict have you observed in your colleagues?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3E4D5B-D487-D340-A640-823978CD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Pre-session reflection prompts</a:t>
            </a:r>
          </a:p>
        </p:txBody>
      </p:sp>
    </p:spTree>
    <p:extLst>
      <p:ext uri="{BB962C8B-B14F-4D97-AF65-F5344CB8AC3E}">
        <p14:creationId xmlns:p14="http://schemas.microsoft.com/office/powerpoint/2010/main" val="32527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vector graphics, businesscard&#10;&#10;Description automatically generated">
            <a:extLst>
              <a:ext uri="{FF2B5EF4-FFF2-40B4-BE49-F238E27FC236}">
                <a16:creationId xmlns:a16="http://schemas.microsoft.com/office/drawing/2014/main" id="{5CCA7221-313C-C14C-B8E7-3A2C27A37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" t="28039" r="3006" b="12353"/>
          <a:stretch/>
        </p:blipFill>
        <p:spPr>
          <a:xfrm>
            <a:off x="4679576" y="1556950"/>
            <a:ext cx="6360460" cy="4087907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E10207-6383-4D45-B25C-221DE0B104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1964" y="2765952"/>
            <a:ext cx="4258072" cy="116115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1: </a:t>
            </a:r>
            <a:r>
              <a:rPr lang="en-US" sz="2400" dirty="0"/>
              <a:t>What are your strengths in managing conflict?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7074C4-87A2-7A4F-B850-821FA538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pairs exercise</a:t>
            </a:r>
          </a:p>
        </p:txBody>
      </p:sp>
    </p:spTree>
    <p:extLst>
      <p:ext uri="{BB962C8B-B14F-4D97-AF65-F5344CB8AC3E}">
        <p14:creationId xmlns:p14="http://schemas.microsoft.com/office/powerpoint/2010/main" val="9000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97841A-1683-4648-8DA7-38684F8C50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51435" y="2778567"/>
            <a:ext cx="4293931" cy="130086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2: </a:t>
            </a:r>
            <a:r>
              <a:rPr lang="en-US" sz="2400" dirty="0"/>
              <a:t>What do you need from others, and each other, when dealing with conflict?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07A797-875A-A040-BFBE-C6F4D835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pairs exercise </a:t>
            </a:r>
          </a:p>
        </p:txBody>
      </p:sp>
      <p:pic>
        <p:nvPicPr>
          <p:cNvPr id="5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DBA23F24-269B-464B-84B8-535284C825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6" t="9543" r="16515" b="9543"/>
          <a:stretch/>
        </p:blipFill>
        <p:spPr>
          <a:xfrm>
            <a:off x="1102659" y="1556950"/>
            <a:ext cx="4707680" cy="505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C7C7A50C-CF40-B34D-83D1-50A585F774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9" t="8040" r="5556" b="7843"/>
          <a:stretch/>
        </p:blipFill>
        <p:spPr>
          <a:xfrm>
            <a:off x="5233468" y="837325"/>
            <a:ext cx="5280008" cy="518335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4EDF72-F011-A64A-A7C3-60598B728A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778" y="2954915"/>
            <a:ext cx="3981486" cy="83389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3: </a:t>
            </a:r>
            <a:r>
              <a:rPr lang="en-US" sz="2400" dirty="0"/>
              <a:t>How do others tend to see you?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2B951F-3E74-A345-958F-45FA31F3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pairs exercise</a:t>
            </a:r>
          </a:p>
        </p:txBody>
      </p:sp>
    </p:spTree>
    <p:extLst>
      <p:ext uri="{BB962C8B-B14F-4D97-AF65-F5344CB8AC3E}">
        <p14:creationId xmlns:p14="http://schemas.microsoft.com/office/powerpoint/2010/main" val="303508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EB5488-1804-184F-8979-2C2CC9262C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02507" y="2745484"/>
            <a:ext cx="4429768" cy="99200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Round 4:</a:t>
            </a:r>
            <a:r>
              <a:rPr lang="en-US" sz="2400" dirty="0"/>
              <a:t> What can you do to develop your conflict style?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EC2662-AE39-E74A-A74B-09E7C9FB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pairs exercise</a:t>
            </a:r>
          </a:p>
        </p:txBody>
      </p:sp>
      <p:pic>
        <p:nvPicPr>
          <p:cNvPr id="5" name="Picture 4" descr="A group of people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6F37E496-5DDC-FA45-9618-54F533428F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9543" r="5243" b="10980"/>
          <a:stretch/>
        </p:blipFill>
        <p:spPr>
          <a:xfrm>
            <a:off x="1246635" y="1253637"/>
            <a:ext cx="5355872" cy="496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1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38334B-1E41-8F4C-ADEA-41984B9F0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10335603" cy="3453809"/>
          </a:xfrm>
        </p:spPr>
        <p:txBody>
          <a:bodyPr/>
          <a:lstStyle/>
          <a:p>
            <a:pPr lvl="0"/>
            <a:r>
              <a:rPr lang="en-GB" dirty="0"/>
              <a:t>How did you find that exercise?</a:t>
            </a:r>
          </a:p>
          <a:p>
            <a:pPr lvl="0"/>
            <a:r>
              <a:rPr lang="en-GB" dirty="0"/>
              <a:t>What did you learn about yourself?</a:t>
            </a:r>
          </a:p>
          <a:p>
            <a:pPr lvl="0"/>
            <a:r>
              <a:rPr lang="en-GB" dirty="0"/>
              <a:t>What did you learn about your colleagues?</a:t>
            </a:r>
          </a:p>
          <a:p>
            <a:pPr lvl="0"/>
            <a:r>
              <a:rPr lang="en-GB" dirty="0"/>
              <a:t>How do you perceive/feel about conflict now that you’ve heard from your colleagues about their different styles?</a:t>
            </a:r>
          </a:p>
          <a:p>
            <a:r>
              <a:rPr lang="en-US" dirty="0"/>
              <a:t>What patterns or themes have emerged that might shed light on the team’s typical way of responding to conflict?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563F57-81B4-364A-862A-5122B219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</a:t>
            </a:r>
          </a:p>
        </p:txBody>
      </p:sp>
    </p:spTree>
    <p:extLst>
      <p:ext uri="{BB962C8B-B14F-4D97-AF65-F5344CB8AC3E}">
        <p14:creationId xmlns:p14="http://schemas.microsoft.com/office/powerpoint/2010/main" val="127329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B9C1B-82FB-436C-A049-812D5DB9A6A1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9d3ade63-dd84-44bc-a623-b06104ea5f4b"/>
    <ds:schemaRef ds:uri="a05501d3-a399-48c1-b0d6-aafcb0115718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28D7DE-EDA7-40E2-B386-168925969596}"/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19081</TotalTime>
  <Words>195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Open Sans</vt:lpstr>
      <vt:lpstr>Open Sans Semibold</vt:lpstr>
      <vt:lpstr>Office Theme</vt:lpstr>
      <vt:lpstr>Normalizing constructive conflict</vt:lpstr>
      <vt:lpstr>Pre-session reflection prompts</vt:lpstr>
      <vt:lpstr>Rotating pairs exercise</vt:lpstr>
      <vt:lpstr>Rotating pairs exercise </vt:lpstr>
      <vt:lpstr>Rotating pairs exercise</vt:lpstr>
      <vt:lpstr>Rotating pairs exercise</vt:lpstr>
      <vt:lpstr>Debrief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Eleanor Holmes</cp:lastModifiedBy>
  <cp:revision>106</cp:revision>
  <dcterms:created xsi:type="dcterms:W3CDTF">2018-05-21T13:55:24Z</dcterms:created>
  <dcterms:modified xsi:type="dcterms:W3CDTF">2021-05-23T21:20:21Z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