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733" r:id="rId5"/>
    <p:sldId id="736" r:id="rId6"/>
    <p:sldId id="735" r:id="rId7"/>
    <p:sldId id="73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342"/>
    <a:srgbClr val="4D712C"/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94"/>
    <p:restoredTop sz="93534" autoAdjust="0"/>
  </p:normalViewPr>
  <p:slideViewPr>
    <p:cSldViewPr snapToGrid="0">
      <p:cViewPr varScale="1">
        <p:scale>
          <a:sx n="57" d="100"/>
          <a:sy n="57" d="100"/>
        </p:scale>
        <p:origin x="5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645DD410-2A4B-4CC6-9FE0-7F7EC2063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C89737-5F15-420D-843C-2041690498A2}" type="slidenum">
              <a:rPr lang="en-GB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2596EA70-B62C-4F95-B702-67D324E056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60413"/>
            <a:ext cx="6745288" cy="3795712"/>
          </a:xfrm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4F778877-45D5-4024-B166-AA17BCC4D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808901"/>
            <a:ext cx="5048250" cy="45554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645DD410-2A4B-4CC6-9FE0-7F7EC2063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C89737-5F15-420D-843C-2041690498A2}" type="slidenum">
              <a:rPr lang="en-GB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2596EA70-B62C-4F95-B702-67D324E056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60413"/>
            <a:ext cx="6745288" cy="3795712"/>
          </a:xfrm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4F778877-45D5-4024-B166-AA17BCC4D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808901"/>
            <a:ext cx="5048250" cy="45554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46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>
            <a:extLst>
              <a:ext uri="{FF2B5EF4-FFF2-40B4-BE49-F238E27FC236}">
                <a16:creationId xmlns:a16="http://schemas.microsoft.com/office/drawing/2014/main" id="{603DE98C-0E4E-4C1E-921A-CFBD3F18F9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>
            <a:extLst>
              <a:ext uri="{FF2B5EF4-FFF2-40B4-BE49-F238E27FC236}">
                <a16:creationId xmlns:a16="http://schemas.microsoft.com/office/drawing/2014/main" id="{446D90D1-9885-48D7-B6E7-5D1CFF9B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80228" name="Slide Number Placeholder 3">
            <a:extLst>
              <a:ext uri="{FF2B5EF4-FFF2-40B4-BE49-F238E27FC236}">
                <a16:creationId xmlns:a16="http://schemas.microsoft.com/office/drawing/2014/main" id="{4211E8FE-EDAE-42D1-9109-72E35273D4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A9B182-066A-4C51-B0AD-B124E7A91132}" type="slidenum">
              <a:rPr lang="en-GB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8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645DD410-2A4B-4CC6-9FE0-7F7EC2063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C89737-5F15-420D-843C-2041690498A2}" type="slidenum">
              <a:rPr lang="en-GB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2596EA70-B62C-4F95-B702-67D324E056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60413"/>
            <a:ext cx="6745288" cy="3795712"/>
          </a:xfrm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4F778877-45D5-4024-B166-AA17BCC4D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808901"/>
            <a:ext cx="5048250" cy="45554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2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BD82D-D6BF-4976-AB4C-E3F0117F0A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BB8C9-1261-49CB-9EFD-A9EB12AEC9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53515F-A204-497B-91CA-C7569BD5E9F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91AA3-7167-4668-A787-84C2ED7D888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266DC-9A66-4BCA-AD4D-971A51E6807C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7D6308-EE6B-405F-9908-75B2908B5CB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4C1B4-5CB7-4641-90B4-423D85B1CF66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089E4C-CE55-47BD-B168-D892FC179E63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B40E01-868C-41B1-B084-4CA53232F3A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A574E7-DEA4-449D-8A57-5BDB90D731F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DD8BCA89-53EF-4C10-8E6B-4EE72F3CF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Pre-session reflection prompts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99EECA1-40BC-4646-9156-9268D95473F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21124" y="1676695"/>
            <a:ext cx="9221492" cy="4016080"/>
          </a:xfrm>
        </p:spPr>
        <p:txBody>
          <a:bodyPr>
            <a:normAutofit/>
          </a:bodyPr>
          <a:lstStyle/>
          <a:p>
            <a:r>
              <a:rPr lang="en-GB" altLang="en-US" dirty="0"/>
              <a:t>What aspects of your natural decision-making style typically help your decision-making process?</a:t>
            </a:r>
          </a:p>
          <a:p>
            <a:r>
              <a:rPr lang="en-GB" altLang="en-US" dirty="0"/>
              <a:t>What aspects of your style can create challenges during your decision-making process?</a:t>
            </a:r>
          </a:p>
          <a:p>
            <a:r>
              <a:rPr lang="en-GB" altLang="en-US" dirty="0"/>
              <a:t>Think about someone you know whose decision-making style is different to yours.</a:t>
            </a:r>
          </a:p>
          <a:p>
            <a:pPr lvl="1"/>
            <a:r>
              <a:rPr lang="en-GB" altLang="en-US" dirty="0"/>
              <a:t>Which elements of their approach to decision-making do you admire? Why?</a:t>
            </a:r>
          </a:p>
          <a:p>
            <a:pPr lvl="1"/>
            <a:r>
              <a:rPr lang="en-GB" altLang="en-US" dirty="0"/>
              <a:t>Which aspects of their decision-making style do you find more difficult to deal with? Why?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DD8BCA89-53EF-4C10-8E6B-4EE72F3CF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Decision-making sequence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99EECA1-40BC-4646-9156-9268D95473F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21124" y="1676695"/>
            <a:ext cx="9221492" cy="4016080"/>
          </a:xfrm>
        </p:spPr>
        <p:txBody>
          <a:bodyPr/>
          <a:lstStyle/>
          <a:p>
            <a:r>
              <a:rPr lang="en-GB" altLang="en-US" dirty="0"/>
              <a:t>Also known as the Z, or Zig-zag model</a:t>
            </a:r>
          </a:p>
          <a:p>
            <a:r>
              <a:rPr lang="en-GB" altLang="en-US" dirty="0"/>
              <a:t>The model emphasises the personality type preference pairs </a:t>
            </a:r>
            <a:r>
              <a:rPr lang="en-GB" altLang="en-US"/>
              <a:t>of Sensing–Intuition and Thinking–Feeling</a:t>
            </a:r>
            <a:endParaRPr lang="en-GB" altLang="en-US" dirty="0"/>
          </a:p>
        </p:txBody>
      </p:sp>
      <p:pic>
        <p:nvPicPr>
          <p:cNvPr id="177156" name="Picture 3">
            <a:extLst>
              <a:ext uri="{FF2B5EF4-FFF2-40B4-BE49-F238E27FC236}">
                <a16:creationId xmlns:a16="http://schemas.microsoft.com/office/drawing/2014/main" id="{C39DFCA8-1827-4FF6-9D24-54DBC9D49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930" y="3523186"/>
            <a:ext cx="1511527" cy="50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7" name="Picture 4">
            <a:extLst>
              <a:ext uri="{FF2B5EF4-FFF2-40B4-BE49-F238E27FC236}">
                <a16:creationId xmlns:a16="http://schemas.microsoft.com/office/drawing/2014/main" id="{6863E1AA-7E84-4BD4-8EBA-3E78F8ACA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493" y="3561508"/>
            <a:ext cx="1859952" cy="46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5">
            <a:extLst>
              <a:ext uri="{FF2B5EF4-FFF2-40B4-BE49-F238E27FC236}">
                <a16:creationId xmlns:a16="http://schemas.microsoft.com/office/drawing/2014/main" id="{8D91567F-5A16-43F3-B096-9BEDE0BA6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995" y="5438624"/>
            <a:ext cx="1791462" cy="484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9" name="Picture 6">
            <a:extLst>
              <a:ext uri="{FF2B5EF4-FFF2-40B4-BE49-F238E27FC236}">
                <a16:creationId xmlns:a16="http://schemas.microsoft.com/office/drawing/2014/main" id="{C9A80526-5F31-4D5A-BACD-37DC931DC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493" y="5421378"/>
            <a:ext cx="1556958" cy="54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60" name="Picture 7">
            <a:extLst>
              <a:ext uri="{FF2B5EF4-FFF2-40B4-BE49-F238E27FC236}">
                <a16:creationId xmlns:a16="http://schemas.microsoft.com/office/drawing/2014/main" id="{8E2C605B-9101-4EE3-98FD-D624B35CB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531" y="3588152"/>
            <a:ext cx="2666488" cy="218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4437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4">
            <a:extLst>
              <a:ext uri="{FF2B5EF4-FFF2-40B4-BE49-F238E27FC236}">
                <a16:creationId xmlns:a16="http://schemas.microsoft.com/office/drawing/2014/main" id="{16010E31-FB0C-42BF-AF56-3779C0A1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Decision-making sequence for problem-solving 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8678AC-286D-CF40-93A1-E5B7B428CD4A}"/>
              </a:ext>
            </a:extLst>
          </p:cNvPr>
          <p:cNvSpPr txBox="1"/>
          <p:nvPr/>
        </p:nvSpPr>
        <p:spPr>
          <a:xfrm>
            <a:off x="443502" y="2084252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minutes exploring the Sensing perspective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EA370-2F21-634D-8BDD-5986BF1BA307}"/>
              </a:ext>
            </a:extLst>
          </p:cNvPr>
          <p:cNvSpPr txBox="1"/>
          <p:nvPr/>
        </p:nvSpPr>
        <p:spPr>
          <a:xfrm>
            <a:off x="9762769" y="2084253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minutes exploring the Intuition perspective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A3199F-31C9-2149-B874-66AF3055B868}"/>
              </a:ext>
            </a:extLst>
          </p:cNvPr>
          <p:cNvSpPr txBox="1"/>
          <p:nvPr/>
        </p:nvSpPr>
        <p:spPr>
          <a:xfrm>
            <a:off x="443502" y="3940463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minutes exploring the Thinking perspective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CB5158-4054-574E-AD26-631624F8D86C}"/>
              </a:ext>
            </a:extLst>
          </p:cNvPr>
          <p:cNvSpPr txBox="1"/>
          <p:nvPr/>
        </p:nvSpPr>
        <p:spPr>
          <a:xfrm>
            <a:off x="9762769" y="3940463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minutes exploring the Feeling perspective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EC3F99-66E2-422E-8137-33BF573AF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102" y="1847090"/>
            <a:ext cx="7373853" cy="370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619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DD8BCA89-53EF-4C10-8E6B-4EE72F3CF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Example debrief questions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99EECA1-40BC-4646-9156-9268D95473F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21124" y="1676695"/>
            <a:ext cx="9221492" cy="4016080"/>
          </a:xfrm>
        </p:spPr>
        <p:txBody>
          <a:bodyPr>
            <a:noAutofit/>
          </a:bodyPr>
          <a:lstStyle/>
          <a:p>
            <a:r>
              <a:rPr lang="en-GB" altLang="en-US" sz="1800" dirty="0"/>
              <a:t>What did you notice about your effort and energy levels and those of the group at each stage?</a:t>
            </a:r>
          </a:p>
          <a:p>
            <a:r>
              <a:rPr lang="en-GB" altLang="en-US" sz="1800" dirty="0"/>
              <a:t>How did it feel systematically working through all four preferences in this way?</a:t>
            </a:r>
          </a:p>
          <a:p>
            <a:r>
              <a:rPr lang="en-GB" altLang="en-US" sz="1800" dirty="0"/>
              <a:t>Which preferences were most comfortable?</a:t>
            </a:r>
          </a:p>
          <a:p>
            <a:r>
              <a:rPr lang="en-GB" altLang="en-US" sz="1800" dirty="0"/>
              <a:t>Which preferences felt most difficult?</a:t>
            </a:r>
          </a:p>
          <a:p>
            <a:r>
              <a:rPr lang="en-GB" altLang="en-US" sz="1800" dirty="0"/>
              <a:t>What did you notice about yourself during the exercise?</a:t>
            </a:r>
          </a:p>
          <a:p>
            <a:r>
              <a:rPr lang="en-GB" altLang="en-US" sz="1800" dirty="0"/>
              <a:t>What did you notice about your colleagues?</a:t>
            </a:r>
          </a:p>
          <a:p>
            <a:r>
              <a:rPr lang="en-GB" altLang="en-US" sz="1800" dirty="0"/>
              <a:t>What might all of this tell you about your team decision-making style?</a:t>
            </a:r>
          </a:p>
          <a:p>
            <a:r>
              <a:rPr lang="en-GB" altLang="en-US" sz="1800" dirty="0"/>
              <a:t>What specifically do you need to do as a team to make more effective decisions together?</a:t>
            </a:r>
          </a:p>
        </p:txBody>
      </p:sp>
    </p:spTree>
    <p:extLst>
      <p:ext uri="{BB962C8B-B14F-4D97-AF65-F5344CB8AC3E}">
        <p14:creationId xmlns:p14="http://schemas.microsoft.com/office/powerpoint/2010/main" val="267030266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098126-6FF6-4F83-BE62-ADC4FC1C72BB}"/>
</file>

<file path=customXml/itemProps2.xml><?xml version="1.0" encoding="utf-8"?>
<ds:datastoreItem xmlns:ds="http://schemas.openxmlformats.org/officeDocument/2006/customXml" ds:itemID="{799B9C1B-82FB-436C-A049-812D5DB9A6A1}">
  <ds:schemaRefs>
    <ds:schemaRef ds:uri="9d3ade63-dd84-44bc-a623-b06104ea5f4b"/>
    <ds:schemaRef ds:uri="a05501d3-a399-48c1-b0d6-aafcb011571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17343</TotalTime>
  <Words>227</Words>
  <Application>Microsoft Office PowerPoint</Application>
  <PresentationFormat>Widescreen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Open Sans</vt:lpstr>
      <vt:lpstr>Open Sans Semibold</vt:lpstr>
      <vt:lpstr>Office Theme</vt:lpstr>
      <vt:lpstr>Pre-session reflection prompts</vt:lpstr>
      <vt:lpstr>Decision-making sequence</vt:lpstr>
      <vt:lpstr>Decision-making sequence for problem-solving </vt:lpstr>
      <vt:lpstr>Example debrief questions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Eleanor Holmes</cp:lastModifiedBy>
  <cp:revision>89</cp:revision>
  <dcterms:created xsi:type="dcterms:W3CDTF">2018-05-21T13:55:24Z</dcterms:created>
  <dcterms:modified xsi:type="dcterms:W3CDTF">2021-05-23T19:49:20Z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