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3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342"/>
    <a:srgbClr val="4D712C"/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60"/>
    <p:restoredTop sz="93607" autoAdjust="0"/>
  </p:normalViewPr>
  <p:slideViewPr>
    <p:cSldViewPr snapToGrid="0">
      <p:cViewPr varScale="1">
        <p:scale>
          <a:sx n="57" d="100"/>
          <a:sy n="57" d="100"/>
        </p:scale>
        <p:origin x="4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23/05/2021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BD82D-D6BF-4976-AB4C-E3F0117F0A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BB8C9-1261-49CB-9EFD-A9EB12AEC9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53515F-A204-497B-91CA-C7569BD5E9F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91AA3-7167-4668-A787-84C2ED7D888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266DC-9A66-4BCA-AD4D-971A51E6807C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7D6308-EE6B-405F-9908-75B2908B5CB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4C1B4-5CB7-4641-90B4-423D85B1CF66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089E4C-CE55-47BD-B168-D892FC179E63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B40E01-868C-41B1-B084-4CA53232F3A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A574E7-DEA4-449D-8A57-5BDB90D731F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34E5A3-94ED-7C46-9F40-B3294425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stress – so much more than dealing with a heavy workload…</a:t>
            </a:r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7D47A16F-763C-C84C-A5C1-8338E9DEB4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04" y="1490920"/>
            <a:ext cx="5100695" cy="496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5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F2BF78-9062-0947-8DC4-C8C9B9FC6A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63" y="2072931"/>
            <a:ext cx="3652955" cy="867784"/>
          </a:xfrm>
        </p:spPr>
        <p:txBody>
          <a:bodyPr/>
          <a:lstStyle/>
          <a:p>
            <a:r>
              <a:rPr lang="en-US" dirty="0"/>
              <a:t>“Oh, so that’s where that uncharacteristic behavior comes from!”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344C07-4744-EB44-ACF6-1C995EAAED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08104" y="2072932"/>
            <a:ext cx="3814319" cy="867783"/>
          </a:xfrm>
        </p:spPr>
        <p:txBody>
          <a:bodyPr/>
          <a:lstStyle/>
          <a:p>
            <a:r>
              <a:rPr lang="en-US" dirty="0"/>
              <a:t>“I just didn’t realise how different other people’s stress triggers and reactions can be.”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49FCA1-0A23-8A48-AFEC-E2722070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bulb moments</a:t>
            </a:r>
          </a:p>
        </p:txBody>
      </p:sp>
      <p:pic>
        <p:nvPicPr>
          <p:cNvPr id="9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5903A32A-0EFF-4C43-87BC-582391D4DB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4" t="19412" r="27364" b="9543"/>
          <a:stretch/>
        </p:blipFill>
        <p:spPr>
          <a:xfrm>
            <a:off x="3725001" y="1331259"/>
            <a:ext cx="3496070" cy="487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4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B4F954-7474-9E40-BF67-804BF0A5DE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GB" dirty="0"/>
              <a:t>What are your main stress triggers? Which of the stressors in your PIR particularly resonate for you?</a:t>
            </a:r>
          </a:p>
          <a:p>
            <a:pPr lvl="0"/>
            <a:r>
              <a:rPr lang="en-GB" dirty="0"/>
              <a:t>What behavior would others observe in you when you’re under pressure or experiencing stress?</a:t>
            </a:r>
          </a:p>
          <a:p>
            <a:pPr lvl="0"/>
            <a:r>
              <a:rPr lang="en-GB" dirty="0"/>
              <a:t>What would be going on for you internally that others would not see?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93FD32F-DB0E-F448-A0E0-E370EC91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Pre-session reflection prompts</a:t>
            </a:r>
          </a:p>
        </p:txBody>
      </p:sp>
    </p:spTree>
    <p:extLst>
      <p:ext uri="{BB962C8B-B14F-4D97-AF65-F5344CB8AC3E}">
        <p14:creationId xmlns:p14="http://schemas.microsoft.com/office/powerpoint/2010/main" val="28218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5C49F8FC-5E7F-8E4A-9EBF-3240B9886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4" y="1236309"/>
            <a:ext cx="8783948" cy="528715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076115C-E85F-BD48-8312-C40F5CAAF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and extreme stress</a:t>
            </a:r>
          </a:p>
        </p:txBody>
      </p:sp>
    </p:spTree>
    <p:extLst>
      <p:ext uri="{BB962C8B-B14F-4D97-AF65-F5344CB8AC3E}">
        <p14:creationId xmlns:p14="http://schemas.microsoft.com/office/powerpoint/2010/main" val="11682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FFFB7-6F02-BC4F-82DF-FFA25A9DA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63" y="2072931"/>
            <a:ext cx="2886472" cy="1450197"/>
          </a:xfrm>
        </p:spPr>
        <p:txBody>
          <a:bodyPr/>
          <a:lstStyle/>
          <a:p>
            <a:r>
              <a:rPr lang="en-US" i="1" dirty="0"/>
              <a:t>What are our team commitments to each other, in how we offer support to build resilience and cope with stress?</a:t>
            </a:r>
            <a:endParaRPr lang="en-GB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845509-5310-9C4B-BAA3-6D4DC5F8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commitments</a:t>
            </a:r>
          </a:p>
        </p:txBody>
      </p:sp>
      <p:pic>
        <p:nvPicPr>
          <p:cNvPr id="8" name="Picture 7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8D1B2227-00E4-4144-940B-D42FD5BEAE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r="8774"/>
          <a:stretch/>
        </p:blipFill>
        <p:spPr>
          <a:xfrm>
            <a:off x="3496235" y="2072931"/>
            <a:ext cx="5150224" cy="4709156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CFEEE9-85D3-5D4F-857C-BB2B13D6C8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02705" y="2072931"/>
            <a:ext cx="3203551" cy="1678798"/>
          </a:xfrm>
        </p:spPr>
        <p:txBody>
          <a:bodyPr/>
          <a:lstStyle/>
          <a:p>
            <a:r>
              <a:rPr lang="en-US" i="1" dirty="0"/>
              <a:t>What will we do as leaders, to support our teams and the organization through this challenging time?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7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ACA3308-F468-2445-93D8-B74E99C23C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8" t="3359" r="21964"/>
          <a:stretch/>
        </p:blipFill>
        <p:spPr>
          <a:xfrm>
            <a:off x="5370968" y="2072932"/>
            <a:ext cx="2260599" cy="422910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61719B-9B83-6943-82EA-3ECC82B713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5280049" cy="3588280"/>
          </a:xfrm>
        </p:spPr>
        <p:txBody>
          <a:bodyPr/>
          <a:lstStyle/>
          <a:p>
            <a:r>
              <a:rPr lang="en-US" dirty="0"/>
              <a:t>Identify specific actions and next steps to take following the session.</a:t>
            </a:r>
          </a:p>
          <a:p>
            <a:r>
              <a:rPr lang="en-US" dirty="0"/>
              <a:t>Review the </a:t>
            </a:r>
            <a:r>
              <a:rPr lang="en-US" i="1" dirty="0"/>
              <a:t>How Stress Impacts You </a:t>
            </a:r>
            <a:r>
              <a:rPr lang="en-US" dirty="0"/>
              <a:t>section of PIR.</a:t>
            </a:r>
          </a:p>
          <a:p>
            <a:r>
              <a:rPr lang="en-US" dirty="0"/>
              <a:t>Consider which coping strategies to try out.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6E368A-3DE7-1346-9276-283227D7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action planning</a:t>
            </a:r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A1D23CA9-A318-0A46-B541-56DA111297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t="6092" r="14322" b="19110"/>
          <a:stretch/>
        </p:blipFill>
        <p:spPr>
          <a:xfrm>
            <a:off x="8094590" y="1469901"/>
            <a:ext cx="3657600" cy="371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1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EC9457-D545-4AEC-A702-B01F77D3C3E0}"/>
</file>

<file path=customXml/itemProps2.xml><?xml version="1.0" encoding="utf-8"?>
<ds:datastoreItem xmlns:ds="http://schemas.openxmlformats.org/officeDocument/2006/customXml" ds:itemID="{799B9C1B-82FB-436C-A049-812D5DB9A6A1}">
  <ds:schemaRefs>
    <ds:schemaRef ds:uri="9d3ade63-dd84-44bc-a623-b06104ea5f4b"/>
    <ds:schemaRef ds:uri="a05501d3-a399-48c1-b0d6-aafcb011571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18671</TotalTime>
  <Words>176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Open Sans</vt:lpstr>
      <vt:lpstr>Open Sans Semibold</vt:lpstr>
      <vt:lpstr>Office Theme</vt:lpstr>
      <vt:lpstr>Coping with stress – so much more than dealing with a heavy workload…</vt:lpstr>
      <vt:lpstr>Light bulb moments</vt:lpstr>
      <vt:lpstr>Pre-session reflection prompts</vt:lpstr>
      <vt:lpstr>Everyday and extreme stress</vt:lpstr>
      <vt:lpstr>Team commitments</vt:lpstr>
      <vt:lpstr>Individual action planning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Eleanor Holmes</cp:lastModifiedBy>
  <cp:revision>106</cp:revision>
  <dcterms:created xsi:type="dcterms:W3CDTF">2018-05-21T13:55:24Z</dcterms:created>
  <dcterms:modified xsi:type="dcterms:W3CDTF">2021-05-23T21:19:27Z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