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599714-7CAD-5513-6385-D8E5EE0C843F}" name="Aksana Greboval" initials="AG" userId="S::AGreboval@themyersbriggs.com::1a18d711-ae9b-4431-83d5-5eb1e8b635eb" providerId="AD"/>
  <p188:author id="{6AAC5D1E-375D-743B-BE3A-7B211B4AA18E}" name="Christelle Darthout" initials="CD" userId="S::cdarthout@themyersbriggs.com::6f12573d-00d3-4790-84e4-89d58c5b9fa5" providerId="AD"/>
  <p188:author id="{A1F7674A-FE65-F213-5781-56B0F839439A}" name="Audrey Lafolie" initials="AL" userId="S::alafolie@themyersbriggs.com::639f1a8f-c843-4994-b9e3-094d5c2ec6df" providerId="AD"/>
  <p188:author id="{367CF14A-64D9-D8CC-31C4-32FC54CC88D2}" name="Bérangère Ohlmann" initials="BO" userId="S::bohlmann@themyersbriggs.com::6b621b5c-6299-4666-aa42-c70c1ce856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9" autoAdjust="0"/>
    <p:restoredTop sz="93607" autoAdjust="0"/>
  </p:normalViewPr>
  <p:slideViewPr>
    <p:cSldViewPr snapToGrid="0">
      <p:cViewPr varScale="1">
        <p:scale>
          <a:sx n="101" d="100"/>
          <a:sy n="101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E2F425-CCEE-6544-8FC7-FFCE2651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</a:t>
            </a:r>
            <a:r>
              <a:rPr lang="en-US" dirty="0"/>
              <a:t> des </a:t>
            </a:r>
            <a:r>
              <a:rPr lang="en-US" dirty="0" err="1"/>
              <a:t>conflits</a:t>
            </a:r>
            <a:r>
              <a:rPr lang="en-US" dirty="0"/>
              <a:t> </a:t>
            </a:r>
            <a:r>
              <a:rPr lang="en-US" dirty="0" err="1"/>
              <a:t>constructifs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8C918C-9A18-1943-84AB-37B2F16E9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80" y="1270637"/>
            <a:ext cx="6060359" cy="519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B0A91-E18C-6140-89A9-ACD9E46CD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9542155" cy="2794903"/>
          </a:xfrm>
        </p:spPr>
        <p:txBody>
          <a:bodyPr/>
          <a:lstStyle/>
          <a:p>
            <a:r>
              <a:rPr lang="fr-FR" dirty="0"/>
              <a:t>Comment vous y prenez-vous en général pour gérer les conflits ?</a:t>
            </a:r>
          </a:p>
          <a:p>
            <a:pPr lvl="0"/>
            <a:r>
              <a:rPr lang="fr-FR" dirty="0"/>
              <a:t>Avez-vous des exemples d’utilisation de </a:t>
            </a:r>
            <a:r>
              <a:rPr lang="fr-FR" i="1" dirty="0"/>
              <a:t>Vos points forts en matière de gestion des conflits </a:t>
            </a:r>
            <a:r>
              <a:rPr lang="fr-FR" dirty="0"/>
              <a:t>décrits dans le Rapport ? </a:t>
            </a:r>
          </a:p>
          <a:p>
            <a:pPr lvl="0"/>
            <a:r>
              <a:rPr lang="fr-FR" dirty="0"/>
              <a:t>Comment les autres décriraient-ils votre comportement face au conflit ? </a:t>
            </a:r>
            <a:endParaRPr lang="en-GB" dirty="0"/>
          </a:p>
          <a:p>
            <a:pPr lvl="0"/>
            <a:r>
              <a:rPr lang="fr-FR" dirty="0"/>
              <a:t>Avez-vous observé d’autres façons de gérer des conflits chez vos collègues ? Donnez des exemples.</a:t>
            </a:r>
            <a:endParaRPr lang="en-GB" dirty="0"/>
          </a:p>
          <a:p>
            <a:pPr lvl="0"/>
            <a:endParaRPr lang="en-GB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3E4D5B-D487-D340-A640-823978CD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  <a:r>
              <a:rPr lang="en-US" dirty="0" err="1"/>
              <a:t>préalables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CCA7221-313C-C14C-B8E7-3A2C27A3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" t="28039" r="3006" b="12353"/>
          <a:stretch/>
        </p:blipFill>
        <p:spPr>
          <a:xfrm>
            <a:off x="4679576" y="1556950"/>
            <a:ext cx="6360460" cy="4087907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E10207-6383-4D45-B25C-221DE0B104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1964" y="2765952"/>
            <a:ext cx="4258072" cy="116115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1</a:t>
            </a:r>
            <a:r>
              <a:rPr lang="en-US" sz="2400" b="1" baseline="30000" dirty="0"/>
              <a:t>er</a:t>
            </a:r>
            <a:r>
              <a:rPr lang="en-US" sz="2400" b="1" dirty="0"/>
              <a:t> tour : </a:t>
            </a:r>
            <a:r>
              <a:rPr lang="en-US" sz="2400" dirty="0" err="1"/>
              <a:t>Quels</a:t>
            </a:r>
            <a:r>
              <a:rPr lang="en-US" sz="2400" dirty="0"/>
              <a:t> </a:t>
            </a:r>
            <a:r>
              <a:rPr lang="en-US" sz="2400" dirty="0" err="1"/>
              <a:t>sont</a:t>
            </a:r>
            <a:r>
              <a:rPr lang="en-US" sz="2400" dirty="0"/>
              <a:t> </a:t>
            </a:r>
            <a:r>
              <a:rPr lang="en-US" sz="2400" dirty="0" err="1"/>
              <a:t>vos</a:t>
            </a:r>
            <a:r>
              <a:rPr lang="en-US" sz="2400" dirty="0"/>
              <a:t> </a:t>
            </a:r>
            <a:r>
              <a:rPr lang="fr-FR" sz="2400" dirty="0"/>
              <a:t>points forts en matière de gestion des conflits ? 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7074C4-87A2-7A4F-B850-821FA538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Activité</a:t>
            </a:r>
            <a:r>
              <a:rPr lang="en-US" dirty="0"/>
              <a:t> : la valse des </a:t>
            </a:r>
            <a:r>
              <a:rPr lang="en-US" dirty="0" err="1"/>
              <a:t>binômes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97841A-1683-4648-8DA7-38684F8C50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51435" y="2789997"/>
            <a:ext cx="4293931" cy="130086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2</a:t>
            </a:r>
            <a:r>
              <a:rPr lang="en-US" sz="2400" b="1" baseline="30000" dirty="0"/>
              <a:t>e</a:t>
            </a:r>
            <a:r>
              <a:rPr lang="en-US" sz="2400" b="1" dirty="0"/>
              <a:t> tour : </a:t>
            </a:r>
            <a:r>
              <a:rPr lang="en-US" sz="2400" dirty="0" err="1"/>
              <a:t>Qu’attendez-vous</a:t>
            </a:r>
            <a:r>
              <a:rPr lang="en-US" sz="2400" dirty="0"/>
              <a:t> de la part des </a:t>
            </a:r>
            <a:r>
              <a:rPr lang="en-US" sz="2400" dirty="0" err="1"/>
              <a:t>autres</a:t>
            </a:r>
            <a:r>
              <a:rPr lang="en-US" sz="2400" dirty="0"/>
              <a:t> - et les </a:t>
            </a:r>
            <a:r>
              <a:rPr lang="en-US" sz="2400" dirty="0" err="1"/>
              <a:t>autres</a:t>
            </a:r>
            <a:r>
              <a:rPr lang="en-US" sz="2400" dirty="0"/>
              <a:t> de </a:t>
            </a:r>
            <a:r>
              <a:rPr lang="en-US" sz="2400" dirty="0" err="1"/>
              <a:t>vous</a:t>
            </a:r>
            <a:r>
              <a:rPr lang="en-US" sz="2400" dirty="0"/>
              <a:t> - </a:t>
            </a:r>
            <a:r>
              <a:rPr lang="en-US" sz="2400" dirty="0" err="1"/>
              <a:t>en</a:t>
            </a:r>
            <a:r>
              <a:rPr lang="en-US" sz="2400" dirty="0"/>
              <a:t> situation de </a:t>
            </a:r>
            <a:r>
              <a:rPr lang="en-US" sz="2400" dirty="0" err="1"/>
              <a:t>conflit</a:t>
            </a:r>
            <a:r>
              <a:rPr lang="en-US" sz="2400" dirty="0"/>
              <a:t> 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07A797-875A-A040-BFBE-C6F4D835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valse des </a:t>
            </a:r>
            <a:r>
              <a:rPr lang="en-US" dirty="0" err="1"/>
              <a:t>binômes</a:t>
            </a:r>
            <a:endParaRPr lang="en-US" dirty="0"/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BA23F24-269B-464B-84B8-535284C8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6" t="9543" r="16515" b="9543"/>
          <a:stretch/>
        </p:blipFill>
        <p:spPr>
          <a:xfrm>
            <a:off x="1102659" y="1556950"/>
            <a:ext cx="4707680" cy="50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C7C7A50C-CF40-B34D-83D1-50A585F7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t="8040" r="5556" b="7843"/>
          <a:stretch/>
        </p:blipFill>
        <p:spPr>
          <a:xfrm>
            <a:off x="5233468" y="850025"/>
            <a:ext cx="5280008" cy="518335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4EDF72-F011-A64A-A7C3-60598B728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778" y="2954915"/>
            <a:ext cx="3981486" cy="83389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3</a:t>
            </a:r>
            <a:r>
              <a:rPr lang="en-US" sz="2400" b="1" baseline="30000" dirty="0"/>
              <a:t>e</a:t>
            </a:r>
            <a:r>
              <a:rPr lang="en-US" sz="2400" b="1" dirty="0"/>
              <a:t> tour : </a:t>
            </a:r>
            <a:r>
              <a:rPr lang="en-US" sz="2400" dirty="0"/>
              <a:t>Comment les </a:t>
            </a:r>
            <a:r>
              <a:rPr lang="en-US" sz="2400" dirty="0" err="1"/>
              <a:t>autres</a:t>
            </a:r>
            <a:r>
              <a:rPr lang="en-US" sz="2400" dirty="0"/>
              <a:t> </a:t>
            </a:r>
            <a:r>
              <a:rPr lang="en-US" sz="2400" dirty="0" err="1"/>
              <a:t>pourraient-ils</a:t>
            </a:r>
            <a:r>
              <a:rPr lang="en-US" sz="2400" dirty="0"/>
              <a:t> qualifier </a:t>
            </a:r>
            <a:r>
              <a:rPr lang="en-US" sz="2400" dirty="0" err="1"/>
              <a:t>votre</a:t>
            </a:r>
            <a:r>
              <a:rPr lang="en-US" sz="2400" dirty="0"/>
              <a:t> style 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2B951F-3E74-A345-958F-45FA31F3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valse des </a:t>
            </a:r>
            <a:r>
              <a:rPr lang="en-US" dirty="0" err="1"/>
              <a:t>binômes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EB5488-1804-184F-8979-2C2CC9262C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02507" y="2745484"/>
            <a:ext cx="4429768" cy="99200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4</a:t>
            </a:r>
            <a:r>
              <a:rPr lang="en-US" sz="2400" b="1" baseline="30000" dirty="0"/>
              <a:t>e</a:t>
            </a:r>
            <a:r>
              <a:rPr lang="en-US" sz="2400" b="1" dirty="0"/>
              <a:t> tour :</a:t>
            </a:r>
            <a:r>
              <a:rPr lang="en-US" sz="2400" dirty="0"/>
              <a:t> Comment </a:t>
            </a:r>
            <a:r>
              <a:rPr lang="en-US" sz="2400" dirty="0" err="1"/>
              <a:t>pourriez-vous</a:t>
            </a:r>
            <a:r>
              <a:rPr lang="en-US" sz="2400" dirty="0"/>
              <a:t> </a:t>
            </a:r>
            <a:r>
              <a:rPr lang="en-US" sz="2400" dirty="0" err="1"/>
              <a:t>optimiser</a:t>
            </a:r>
            <a:r>
              <a:rPr lang="en-US" sz="2400" dirty="0"/>
              <a:t> </a:t>
            </a:r>
            <a:r>
              <a:rPr lang="en-US" sz="2400" dirty="0" err="1"/>
              <a:t>votre</a:t>
            </a:r>
            <a:r>
              <a:rPr lang="en-US" sz="2400" dirty="0"/>
              <a:t> style de gestion des </a:t>
            </a:r>
            <a:r>
              <a:rPr lang="en-US" sz="2400" dirty="0" err="1"/>
              <a:t>conflits</a:t>
            </a:r>
            <a:r>
              <a:rPr lang="en-US" sz="2400" dirty="0"/>
              <a:t> 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EC2662-AE39-E74A-A74B-09E7C9FB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valse des </a:t>
            </a:r>
            <a:r>
              <a:rPr lang="en-US" dirty="0" err="1"/>
              <a:t>binômes</a:t>
            </a:r>
            <a:endParaRPr lang="en-US" dirty="0"/>
          </a:p>
        </p:txBody>
      </p:sp>
      <p:pic>
        <p:nvPicPr>
          <p:cNvPr id="5" name="Picture 4" descr="A group of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6F37E496-5DDC-FA45-9618-54F533428F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9543" r="5243" b="10980"/>
          <a:stretch/>
        </p:blipFill>
        <p:spPr>
          <a:xfrm>
            <a:off x="1246635" y="1253637"/>
            <a:ext cx="5355872" cy="496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38334B-1E41-8F4C-ADEA-41984B9F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4" y="2072932"/>
            <a:ext cx="7173028" cy="3453809"/>
          </a:xfrm>
        </p:spPr>
        <p:txBody>
          <a:bodyPr/>
          <a:lstStyle/>
          <a:p>
            <a:pPr lvl="0"/>
            <a:r>
              <a:rPr lang="en-GB" dirty="0"/>
              <a:t>Comment </a:t>
            </a:r>
            <a:r>
              <a:rPr lang="en-GB" dirty="0" err="1"/>
              <a:t>avez-vous</a:t>
            </a:r>
            <a:r>
              <a:rPr lang="en-GB" dirty="0"/>
              <a:t> trouvé </a:t>
            </a:r>
            <a:r>
              <a:rPr lang="en-GB" dirty="0" err="1"/>
              <a:t>cet</a:t>
            </a:r>
            <a:r>
              <a:rPr lang="en-GB" dirty="0"/>
              <a:t> </a:t>
            </a:r>
            <a:r>
              <a:rPr lang="en-GB" dirty="0" err="1"/>
              <a:t>exercice</a:t>
            </a:r>
            <a:r>
              <a:rPr lang="en-GB" dirty="0"/>
              <a:t> ?</a:t>
            </a:r>
          </a:p>
          <a:p>
            <a:pPr lvl="0"/>
            <a:r>
              <a:rPr lang="en-GB" dirty="0" err="1"/>
              <a:t>Qu’avez-vous</a:t>
            </a:r>
            <a:r>
              <a:rPr lang="en-GB" dirty="0"/>
              <a:t> </a:t>
            </a:r>
            <a:r>
              <a:rPr lang="en-GB" dirty="0" err="1"/>
              <a:t>appris</a:t>
            </a:r>
            <a:r>
              <a:rPr lang="en-GB" dirty="0"/>
              <a:t> sur </a:t>
            </a:r>
            <a:r>
              <a:rPr lang="en-GB" dirty="0" err="1"/>
              <a:t>vous-même</a:t>
            </a:r>
            <a:r>
              <a:rPr lang="en-GB" dirty="0"/>
              <a:t> ?</a:t>
            </a:r>
          </a:p>
          <a:p>
            <a:pPr lvl="0"/>
            <a:r>
              <a:rPr lang="en-GB" dirty="0" err="1"/>
              <a:t>Qu’avez-vous</a:t>
            </a:r>
            <a:r>
              <a:rPr lang="en-GB" dirty="0"/>
              <a:t> </a:t>
            </a:r>
            <a:r>
              <a:rPr lang="en-GB" dirty="0" err="1"/>
              <a:t>appris</a:t>
            </a:r>
            <a:r>
              <a:rPr lang="en-GB" dirty="0"/>
              <a:t> sur les </a:t>
            </a:r>
            <a:r>
              <a:rPr lang="en-GB" dirty="0" err="1"/>
              <a:t>autres</a:t>
            </a:r>
            <a:r>
              <a:rPr lang="en-GB" dirty="0"/>
              <a:t> ? </a:t>
            </a:r>
          </a:p>
          <a:p>
            <a:pPr lvl="0"/>
            <a:r>
              <a:rPr lang="en-GB" dirty="0"/>
              <a:t>Comment </a:t>
            </a:r>
            <a:r>
              <a:rPr lang="en-GB" dirty="0" err="1"/>
              <a:t>percevez-vous</a:t>
            </a:r>
            <a:r>
              <a:rPr lang="en-GB" dirty="0"/>
              <a:t> le </a:t>
            </a:r>
            <a:r>
              <a:rPr lang="en-GB" dirty="0" err="1"/>
              <a:t>conflit</a:t>
            </a:r>
            <a:r>
              <a:rPr lang="en-GB" dirty="0"/>
              <a:t> après </a:t>
            </a:r>
            <a:r>
              <a:rPr lang="en-GB" dirty="0" err="1"/>
              <a:t>avoir</a:t>
            </a:r>
            <a:r>
              <a:rPr lang="en-GB" dirty="0"/>
              <a:t> entendu </a:t>
            </a:r>
            <a:r>
              <a:rPr lang="en-GB" dirty="0" err="1"/>
              <a:t>vos</a:t>
            </a:r>
            <a:r>
              <a:rPr lang="en-GB" dirty="0"/>
              <a:t> </a:t>
            </a:r>
            <a:r>
              <a:rPr lang="en-GB" dirty="0" err="1"/>
              <a:t>interlocuteurs</a:t>
            </a:r>
            <a:r>
              <a:rPr lang="en-GB" dirty="0"/>
              <a:t> </a:t>
            </a:r>
            <a:r>
              <a:rPr lang="en-GB" dirty="0" err="1"/>
              <a:t>parler</a:t>
            </a:r>
            <a:r>
              <a:rPr lang="en-GB" dirty="0"/>
              <a:t> de </a:t>
            </a:r>
            <a:r>
              <a:rPr lang="en-GB" dirty="0" err="1"/>
              <a:t>leurs</a:t>
            </a:r>
            <a:r>
              <a:rPr lang="en-GB" dirty="0"/>
              <a:t> </a:t>
            </a:r>
            <a:r>
              <a:rPr lang="en-GB" dirty="0" err="1"/>
              <a:t>différents</a:t>
            </a:r>
            <a:r>
              <a:rPr lang="en-GB" dirty="0"/>
              <a:t> styles ? </a:t>
            </a:r>
          </a:p>
          <a:p>
            <a:r>
              <a:rPr lang="en-US" dirty="0" err="1"/>
              <a:t>Quelles</a:t>
            </a:r>
            <a:r>
              <a:rPr lang="en-US" dirty="0"/>
              <a:t> tendances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émergé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de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lumière le mode de gestion principal des </a:t>
            </a:r>
            <a:r>
              <a:rPr lang="en-US" dirty="0" err="1"/>
              <a:t>conflits</a:t>
            </a:r>
            <a:r>
              <a:rPr lang="en-US" dirty="0"/>
              <a:t> de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groupe</a:t>
            </a:r>
            <a:r>
              <a:rPr lang="en-US" dirty="0"/>
              <a:t> 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63F57-81B4-364A-862A-5122B219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Débriefing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9B9C1B-82FB-436C-A049-812D5DB9A6A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9d3ade63-dd84-44bc-a623-b06104ea5f4b"/>
    <ds:schemaRef ds:uri="a05501d3-a399-48c1-b0d6-aafcb0115718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8D7DE-EDA7-40E2-B386-168925969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19612</TotalTime>
  <Words>193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Open Sans</vt:lpstr>
      <vt:lpstr>Open Sans Semibold</vt:lpstr>
      <vt:lpstr>Office Theme</vt:lpstr>
      <vt:lpstr>Vers des conflits constructifs</vt:lpstr>
      <vt:lpstr>Questions préalables</vt:lpstr>
      <vt:lpstr>Activité : la valse des binômes</vt:lpstr>
      <vt:lpstr>La valse des binômes</vt:lpstr>
      <vt:lpstr>La valse des binômes</vt:lpstr>
      <vt:lpstr>La valse des binômes</vt:lpstr>
      <vt:lpstr>Débriefing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Christelle Darthout</cp:lastModifiedBy>
  <cp:revision>141</cp:revision>
  <dcterms:created xsi:type="dcterms:W3CDTF">2018-05-21T13:55:24Z</dcterms:created>
  <dcterms:modified xsi:type="dcterms:W3CDTF">2024-06-27T15:20:03Z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